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</p:grpSp>
      </p:grpSp>
      <p:sp>
        <p:nvSpPr>
          <p:cNvPr id="379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79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D14042-77A1-4094-8857-493B8A1F3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4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A844-50F3-421F-B0C8-3F13767E73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46212-A6C4-4F97-9A61-B0EB31DEED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0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FA6F-E6F2-490E-A100-20DA575933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0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91E4-6091-4890-8847-2492CC7254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9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3C960-0C93-491B-92AE-E0020AA283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9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D2856-7575-4BD6-8AC1-6B4675C674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6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6DC-5F38-4A85-A78A-6BC898C63E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47736-8A45-4A1F-B353-8E0E3A8C7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04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FF77F-D13D-4407-8F62-3C8919B382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042F0-7F04-4603-B37D-C95AE8093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3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8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8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8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8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8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8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8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8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8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8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8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8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NZ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69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  <p:sp>
            <p:nvSpPr>
              <p:cNvPr id="369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NZ"/>
              </a:p>
            </p:txBody>
          </p:sp>
        </p:grpSp>
      </p:grpSp>
      <p:sp>
        <p:nvSpPr>
          <p:cNvPr id="369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69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9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9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9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E602F08-3C90-4DD8-9CBC-3BFED29C6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6" grpId="0"/>
      <p:bldP spid="3690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69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THE NICHE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23275" y="6329363"/>
            <a:ext cx="720725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Habitat</a:t>
            </a:r>
            <a:endParaRPr lang="en-GB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NZ" smtClean="0"/>
              <a:t>	The set of environmental conditions in which a certain species lives and is best suited to. Includes: </a:t>
            </a:r>
          </a:p>
          <a:p>
            <a:pPr eaLnBrk="1" hangingPunct="1">
              <a:defRPr/>
            </a:pPr>
            <a:r>
              <a:rPr lang="en-NZ" b="1" smtClean="0"/>
              <a:t>BIOTIC</a:t>
            </a:r>
            <a:r>
              <a:rPr lang="en-NZ" smtClean="0"/>
              <a:t> factors (other living things e.g. predators, food species, parasites)</a:t>
            </a:r>
          </a:p>
          <a:p>
            <a:pPr eaLnBrk="1" hangingPunct="1">
              <a:defRPr/>
            </a:pPr>
            <a:r>
              <a:rPr lang="en-NZ" b="1" smtClean="0"/>
              <a:t>ABIOTIC</a:t>
            </a:r>
            <a:r>
              <a:rPr lang="en-NZ" smtClean="0"/>
              <a:t> factors (non-living things e.g. light, temp., water, salinity, soil)</a:t>
            </a:r>
            <a:endParaRPr lang="en-GB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4577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3457575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57333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280193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84413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423275" y="6329363"/>
            <a:ext cx="720725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Ecological Niche</a:t>
            </a:r>
            <a:endParaRPr lang="en-GB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07350" cy="4692650"/>
          </a:xfrm>
        </p:spPr>
        <p:txBody>
          <a:bodyPr/>
          <a:lstStyle/>
          <a:p>
            <a:pPr eaLnBrk="1" hangingPunct="1">
              <a:defRPr/>
            </a:pPr>
            <a:r>
              <a:rPr lang="en-NZ" smtClean="0"/>
              <a:t>This is the “job” or role of the organism in a community.</a:t>
            </a:r>
          </a:p>
          <a:p>
            <a:pPr eaLnBrk="1" hangingPunct="1">
              <a:defRPr/>
            </a:pPr>
            <a:r>
              <a:rPr lang="en-NZ" smtClean="0"/>
              <a:t>Describes how the organism uses its adaptations to exploit the opportunities in its habitat.</a:t>
            </a:r>
          </a:p>
          <a:p>
            <a:pPr eaLnBrk="1" hangingPunct="1">
              <a:defRPr/>
            </a:pPr>
            <a:r>
              <a:rPr lang="en-NZ" smtClean="0"/>
              <a:t>Starts by saying its feeding level, (producer, herbivore, carnivore) and then describes exactly how it fits in to the habitat.</a:t>
            </a:r>
            <a:endParaRPr lang="en-GB" smtClean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23275" y="6329363"/>
            <a:ext cx="720725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u="sng" smtClean="0"/>
              <a:t>Fundamental</a:t>
            </a:r>
            <a:r>
              <a:rPr lang="en-NZ" smtClean="0"/>
              <a:t> Niche</a:t>
            </a:r>
            <a:endParaRPr lang="en-GB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The niche of an organism in an ideal situation.</a:t>
            </a:r>
          </a:p>
          <a:p>
            <a:pPr eaLnBrk="1" hangingPunct="1">
              <a:defRPr/>
            </a:pPr>
            <a:r>
              <a:rPr lang="en-NZ" smtClean="0"/>
              <a:t>Most organisms live in a narrower “</a:t>
            </a:r>
            <a:r>
              <a:rPr lang="en-NZ" b="1" u="sng" smtClean="0"/>
              <a:t>realised niche</a:t>
            </a:r>
            <a:r>
              <a:rPr lang="en-NZ" b="1" smtClean="0"/>
              <a:t>” </a:t>
            </a:r>
            <a:r>
              <a:rPr lang="en-NZ" smtClean="0"/>
              <a:t>due to interactions with other species and the environment</a:t>
            </a:r>
            <a:endParaRPr lang="en-GB" smtClean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23275" y="6329363"/>
            <a:ext cx="720725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NZ" smtClean="0"/>
              <a:t>Example</a:t>
            </a:r>
            <a:endParaRPr lang="en-GB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3744912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NZ" smtClean="0"/>
              <a:t>	The barnacles at the top of this rock are forced into a less desirable, more exposed position by the mussels below them.</a:t>
            </a:r>
            <a:endParaRPr lang="en-GB" smtClean="0"/>
          </a:p>
        </p:txBody>
      </p:sp>
      <p:pic>
        <p:nvPicPr>
          <p:cNvPr id="39945" name="Picture 9" descr="2613181878_065a699a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84313"/>
            <a:ext cx="31813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 rot="-5400000">
            <a:off x="5304631" y="3342482"/>
            <a:ext cx="504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/>
              <a:t>Fundamental niche for barnacles 	</a:t>
            </a:r>
            <a:endParaRPr lang="en-GB" sz="2400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7596188" y="1196975"/>
            <a:ext cx="0" cy="5111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8172450" y="1341438"/>
            <a:ext cx="0" cy="3024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 rot="-5400000">
            <a:off x="6672263" y="2768600"/>
            <a:ext cx="331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400"/>
              <a:t>	Realised niche</a:t>
            </a:r>
            <a:endParaRPr lang="en-GB" sz="2400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 rot="10800000">
            <a:off x="5364163" y="6329363"/>
            <a:ext cx="37798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N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  <p:bldP spid="39946" grpId="0"/>
      <p:bldP spid="39947" grpId="0" animBg="1"/>
      <p:bldP spid="39948" grpId="0" animBg="1"/>
      <p:bldP spid="39949" grpId="0"/>
      <p:bldP spid="11" grpId="0" animBg="1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703</TotalTime>
  <Words>97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Wingdings</vt:lpstr>
      <vt:lpstr>Calibri</vt:lpstr>
      <vt:lpstr>Times New Roman</vt:lpstr>
      <vt:lpstr>Beam</vt:lpstr>
      <vt:lpstr>THE NICHE</vt:lpstr>
      <vt:lpstr>Habitat</vt:lpstr>
      <vt:lpstr>Ecological Niche</vt:lpstr>
      <vt:lpstr>Fundamental Niche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Wood</dc:creator>
  <cp:lastModifiedBy>Rick Wood</cp:lastModifiedBy>
  <cp:revision>16</cp:revision>
  <dcterms:created xsi:type="dcterms:W3CDTF">2010-01-07T08:20:39Z</dcterms:created>
  <dcterms:modified xsi:type="dcterms:W3CDTF">2013-02-27T23:25:53Z</dcterms:modified>
</cp:coreProperties>
</file>